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61" r:id="rId5"/>
    <p:sldId id="264" r:id="rId6"/>
    <p:sldId id="265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17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4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38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61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99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488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244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39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517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457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61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54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9AAC2-6B1F-4FF3-935E-A256FCF11416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84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3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441"/>
          </a:xfrm>
        </p:spPr>
      </p:pic>
      <p:sp>
        <p:nvSpPr>
          <p:cNvPr id="2" name="สี่เหลี่ยมผืนผ้า 1"/>
          <p:cNvSpPr/>
          <p:nvPr/>
        </p:nvSpPr>
        <p:spPr>
          <a:xfrm>
            <a:off x="4127608" y="3045499"/>
            <a:ext cx="393678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rgbClr val="000000"/>
                </a:solidFill>
                <a:latin typeface="+mj-lt"/>
              </a:rPr>
              <a:t>Cloud First Steps</a:t>
            </a:r>
            <a:endParaRPr lang="en-US" sz="4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5174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2547" y="338657"/>
            <a:ext cx="7724745" cy="4351338"/>
          </a:xfrm>
          <a:prstGeom prst="rect">
            <a:avLst/>
          </a:prstGeom>
        </p:spPr>
      </p:pic>
      <p:sp>
        <p:nvSpPr>
          <p:cNvPr id="3" name="สี่เหลี่ยมผืนผ้า 2"/>
          <p:cNvSpPr/>
          <p:nvPr/>
        </p:nvSpPr>
        <p:spPr>
          <a:xfrm>
            <a:off x="1513071" y="4689995"/>
            <a:ext cx="89265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400" dirty="0"/>
              <a:t/>
            </a:r>
            <a:br>
              <a:rPr lang="th-TH" sz="2400" dirty="0"/>
            </a:br>
            <a:r>
              <a:rPr lang="en-US" sz="2400" dirty="0" smtClean="0"/>
              <a:t>	</a:t>
            </a:r>
            <a:r>
              <a:rPr lang="th-TH" sz="2400" dirty="0" smtClean="0">
                <a:latin typeface="arial" panose="020B0604020202020204" pitchFamily="34" charset="0"/>
              </a:rPr>
              <a:t>ระบบ</a:t>
            </a:r>
            <a:r>
              <a:rPr lang="th-TH" sz="2400" dirty="0">
                <a:latin typeface="arial" panose="020B0604020202020204" pitchFamily="34" charset="0"/>
              </a:rPr>
              <a:t>รักษาเสถียรภาพของเกาะเพิ่มความน่าเชื่อถือและความพร้อมใช้งานโดยการย้ายโมดูลการคำนวณไปยังโครงสร้างพื้นฐานระดับโลกของ </a:t>
            </a:r>
            <a:r>
              <a:rPr lang="en-US" sz="2400" dirty="0">
                <a:latin typeface="arial" panose="020B0604020202020204" pitchFamily="34" charset="0"/>
              </a:rPr>
              <a:t>AWS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00565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6134" y="362585"/>
            <a:ext cx="7736211" cy="4351338"/>
          </a:xfrm>
          <a:prstGeom prst="rect">
            <a:avLst/>
          </a:prstGeom>
        </p:spPr>
      </p:pic>
      <p:sp>
        <p:nvSpPr>
          <p:cNvPr id="9" name="สี่เหลี่ยมผืนผ้า 8"/>
          <p:cNvSpPr/>
          <p:nvPr/>
        </p:nvSpPr>
        <p:spPr>
          <a:xfrm>
            <a:off x="2733040" y="495495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อินสแตนซ์</a:t>
            </a:r>
            <a:r>
              <a:rPr lang="en-US" dirty="0"/>
              <a:t> Amazon EC2 ให้ความสามารถในการประมวลผลที่ช่วยให้โมดูลการคำนวณสำหรับระบบรักษาเสถียรภาพของเกาะสามารถย้ายไปยังคลาวด์ได้</a:t>
            </a:r>
          </a:p>
        </p:txBody>
      </p:sp>
    </p:spTree>
    <p:extLst>
      <p:ext uri="{BB962C8B-B14F-4D97-AF65-F5344CB8AC3E}">
        <p14:creationId xmlns:p14="http://schemas.microsoft.com/office/powerpoint/2010/main" val="81321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8162" y="387806"/>
            <a:ext cx="7707828" cy="4351338"/>
          </a:xfrm>
          <a:prstGeom prst="rect">
            <a:avLst/>
          </a:prstGeom>
        </p:spPr>
      </p:pic>
      <p:sp>
        <p:nvSpPr>
          <p:cNvPr id="5" name="สี่เหลี่ยมผืนผ้า 4"/>
          <p:cNvSpPr/>
          <p:nvPr/>
        </p:nvSpPr>
        <p:spPr>
          <a:xfrm>
            <a:off x="2034540" y="4847951"/>
            <a:ext cx="77614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โมดูลการคำนวณของระบบการรักษาเสถียรภาพทำงานบนอินสแตนซ์</a:t>
            </a:r>
            <a:r>
              <a:rPr lang="en-US" dirty="0"/>
              <a:t> Amazon EC2 </a:t>
            </a:r>
            <a:r>
              <a:rPr lang="en-US" dirty="0" err="1"/>
              <a:t>ที่ได้รับการปรับใช้เพื่อแยก</a:t>
            </a:r>
            <a:r>
              <a:rPr lang="en-US" dirty="0"/>
              <a:t> Availability Zones </a:t>
            </a:r>
            <a:r>
              <a:rPr lang="en-US" dirty="0" err="1"/>
              <a:t>เพื่อเพิ่มความพร้อมใช้งาน</a:t>
            </a:r>
            <a:r>
              <a:rPr lang="en-US" dirty="0"/>
              <a:t> </a:t>
            </a:r>
            <a:r>
              <a:rPr lang="en-US" dirty="0" err="1"/>
              <a:t>ภูมิภาค</a:t>
            </a:r>
            <a:r>
              <a:rPr lang="en-US" dirty="0"/>
              <a:t> AWS </a:t>
            </a:r>
            <a:r>
              <a:rPr lang="en-US" dirty="0" err="1"/>
              <a:t>แต่ละแห่งประกอบด้วย</a:t>
            </a:r>
            <a:r>
              <a:rPr lang="en-US" dirty="0"/>
              <a:t> AZ 2 </a:t>
            </a:r>
            <a:r>
              <a:rPr lang="en-US" dirty="0" err="1"/>
              <a:t>แห่งขึ้นไป</a:t>
            </a:r>
            <a:r>
              <a:rPr lang="en-US" dirty="0"/>
              <a:t> </a:t>
            </a:r>
            <a:r>
              <a:rPr lang="en-US" dirty="0" err="1"/>
              <a:t>โดยมีข้อตกลง</a:t>
            </a:r>
            <a:r>
              <a:rPr lang="en-US" dirty="0"/>
              <a:t> SLA 99.99%</a:t>
            </a:r>
          </a:p>
        </p:txBody>
      </p:sp>
    </p:spTree>
    <p:extLst>
      <p:ext uri="{BB962C8B-B14F-4D97-AF65-F5344CB8AC3E}">
        <p14:creationId xmlns:p14="http://schemas.microsoft.com/office/powerpoint/2010/main" val="441276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1945" y="362585"/>
            <a:ext cx="7746189" cy="4351338"/>
          </a:xfrm>
          <a:prstGeom prst="rect">
            <a:avLst/>
          </a:prstGeom>
        </p:spPr>
      </p:pic>
      <p:sp>
        <p:nvSpPr>
          <p:cNvPr id="5" name="สี่เหลี่ยมผืนผ้า 4"/>
          <p:cNvSpPr/>
          <p:nvPr/>
        </p:nvSpPr>
        <p:spPr>
          <a:xfrm>
            <a:off x="2250642" y="4820335"/>
            <a:ext cx="75687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Amazon Elastic block store (EBS) </a:t>
            </a:r>
            <a:r>
              <a:rPr lang="en-US" dirty="0" err="1"/>
              <a:t>เป็นบริการบล็อกสโตร์ประสิทธิภาพสูงที่ใช้งานง่ายสำหรับใช้กับ</a:t>
            </a:r>
            <a:r>
              <a:rPr lang="en-US" dirty="0"/>
              <a:t> EC2</a:t>
            </a:r>
          </a:p>
        </p:txBody>
      </p:sp>
    </p:spTree>
    <p:extLst>
      <p:ext uri="{BB962C8B-B14F-4D97-AF65-F5344CB8AC3E}">
        <p14:creationId xmlns:p14="http://schemas.microsoft.com/office/powerpoint/2010/main" val="3447459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62"/>
            <a:ext cx="12192000" cy="6854838"/>
          </a:xfrm>
        </p:spPr>
      </p:pic>
    </p:spTree>
    <p:extLst>
      <p:ext uri="{BB962C8B-B14F-4D97-AF65-F5344CB8AC3E}">
        <p14:creationId xmlns:p14="http://schemas.microsoft.com/office/powerpoint/2010/main" val="97415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</TotalTime>
  <Words>95</Words>
  <Application>Microsoft Office PowerPoint</Application>
  <PresentationFormat>แบบจอกว้าง</PresentationFormat>
  <Paragraphs>5</Paragraphs>
  <Slides>7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6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7</vt:i4>
      </vt:variant>
    </vt:vector>
  </HeadingPairs>
  <TitlesOfParts>
    <vt:vector size="14" baseType="lpstr">
      <vt:lpstr>Angsana New</vt:lpstr>
      <vt:lpstr>Arial</vt:lpstr>
      <vt:lpstr>Arial</vt:lpstr>
      <vt:lpstr>Calibri</vt:lpstr>
      <vt:lpstr>Calibri Light</vt:lpstr>
      <vt:lpstr>Cordia New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Warchirawit Pothita</dc:creator>
  <cp:lastModifiedBy>Warchirawit Pothita</cp:lastModifiedBy>
  <cp:revision>8</cp:revision>
  <dcterms:created xsi:type="dcterms:W3CDTF">2022-03-10T15:58:42Z</dcterms:created>
  <dcterms:modified xsi:type="dcterms:W3CDTF">2022-08-25T04:06:01Z</dcterms:modified>
</cp:coreProperties>
</file>

<file path=docProps/thumbnail.jpeg>
</file>